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9" r:id="rId1"/>
  </p:sldMasterIdLst>
  <p:notesMasterIdLst>
    <p:notesMasterId r:id="rId6"/>
  </p:notesMasterIdLst>
  <p:sldIdLst>
    <p:sldId id="256" r:id="rId2"/>
    <p:sldId id="258" r:id="rId3"/>
    <p:sldId id="261" r:id="rId4"/>
    <p:sldId id="262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82099" autoAdjust="0"/>
  </p:normalViewPr>
  <p:slideViewPr>
    <p:cSldViewPr snapToGrid="0">
      <p:cViewPr varScale="1">
        <p:scale>
          <a:sx n="91" d="100"/>
          <a:sy n="91" d="100"/>
        </p:scale>
        <p:origin x="13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3F77B5-4C98-48EF-9B27-F293B81FDC0C}" type="datetimeFigureOut">
              <a:rPr lang="de-DE" smtClean="0"/>
              <a:t>28.06.18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8479DE-ECEF-4164-9621-85F6E8D4625C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32722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375092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48245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5028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8479DE-ECEF-4164-9621-85F6E8D4625C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9148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9BFC5F-6087-49F0-9ABA-08C20685B691}" type="datetime1">
              <a:rPr lang="de-DE" smtClean="0"/>
              <a:t>28.06.18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1453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7EF8BF-3FF3-483A-BCDB-37F86BE7A92B}" type="datetime1">
              <a:rPr lang="de-DE" smtClean="0"/>
              <a:t>28.06.18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5862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40C6D-1D13-4330-B059-E079C2B0DB70}" type="datetime1">
              <a:rPr lang="de-DE" smtClean="0"/>
              <a:t>28.06.18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8647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88B9DB-9FCD-4BA5-AC98-087AD3505D8D}" type="datetime1">
              <a:rPr lang="de-DE" smtClean="0"/>
              <a:t>28.06.18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3578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07B819-B7F7-4E8A-BA6B-088E13EE99F7}" type="datetime1">
              <a:rPr lang="de-DE" smtClean="0"/>
              <a:t>28.06.18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92816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FC4AF8-5532-4203-80CF-748E22FD67E8}" type="datetime1">
              <a:rPr lang="de-DE" smtClean="0"/>
              <a:t>28.06.18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6497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E7C734-C7F2-44AB-B1AD-5CF0E18E1A4B}" type="datetime1">
              <a:rPr lang="de-DE" smtClean="0"/>
              <a:t>28.06.18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45392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E84295-0647-48A2-AEA8-B12007EADAA8}" type="datetime1">
              <a:rPr lang="de-DE" smtClean="0"/>
              <a:t>28.06.18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44248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8ED84-6B8E-4C4C-B7C2-CC9B629E6ED8}" type="datetime1">
              <a:rPr lang="de-DE" smtClean="0"/>
              <a:t>28.06.18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47389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19579-72B1-489D-A57D-224B54760062}" type="datetime1">
              <a:rPr lang="de-DE" smtClean="0"/>
              <a:t>28.06.18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5304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4E6D1-6056-4088-9E3F-1811C92458F8}" type="datetime1">
              <a:rPr lang="de-DE" smtClean="0"/>
              <a:t>28.06.18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Bauer Marius, Aberan Sivalingam</a:t>
            </a:r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27233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1776DD-E882-453D-9713-16CBDD3D3C4D}" type="datetime1">
              <a:rPr lang="de-DE" smtClean="0"/>
              <a:t>28.06.18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/>
              <a:t>Bauer Marius, Aberan Sivalingam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F81DC-DD2F-4A83-858F-251E1466388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1374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0" r:id="rId1"/>
    <p:sldLayoutId id="2147483761" r:id="rId2"/>
    <p:sldLayoutId id="2147483762" r:id="rId3"/>
    <p:sldLayoutId id="2147483763" r:id="rId4"/>
    <p:sldLayoutId id="2147483764" r:id="rId5"/>
    <p:sldLayoutId id="2147483765" r:id="rId6"/>
    <p:sldLayoutId id="2147483766" r:id="rId7"/>
    <p:sldLayoutId id="2147483767" r:id="rId8"/>
    <p:sldLayoutId id="2147483768" r:id="rId9"/>
    <p:sldLayoutId id="2147483769" r:id="rId10"/>
    <p:sldLayoutId id="2147483770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903595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Gruppe M: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Digital </a:t>
            </a:r>
            <a:r>
              <a:rPr lang="de-DE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Waitingroom</a:t>
            </a:r>
            <a:endParaRPr lang="de-DE" dirty="0">
              <a:solidFill>
                <a:schemeClr val="tx1">
                  <a:lumMod val="65000"/>
                  <a:lumOff val="35000"/>
                </a:schemeClr>
              </a:solidFill>
              <a:latin typeface="+mn-lt"/>
              <a:cs typeface="Times New Roman" panose="02020603050405020304" pitchFamily="18" charset="0"/>
            </a:endParaRP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1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</p:spTree>
    <p:extLst>
      <p:ext uri="{BB962C8B-B14F-4D97-AF65-F5344CB8AC3E}">
        <p14:creationId xmlns:p14="http://schemas.microsoft.com/office/powerpoint/2010/main" val="1003159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903595"/>
            <a:ext cx="9144000" cy="22304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Gliederung:</a:t>
            </a:r>
            <a:b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</a:br>
            <a:r>
              <a:rPr lang="de-DE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cs typeface="Times New Roman" panose="02020603050405020304" pitchFamily="18" charset="0"/>
              </a:rPr>
              <a:t> </a:t>
            </a:r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2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F78AF473-67D7-433F-9588-94F11D4010BD}"/>
              </a:ext>
            </a:extLst>
          </p:cNvPr>
          <p:cNvSpPr txBox="1"/>
          <p:nvPr/>
        </p:nvSpPr>
        <p:spPr>
          <a:xfrm>
            <a:off x="4172964" y="2533867"/>
            <a:ext cx="2700098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Einleitung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Use Cases Demo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Implementierung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400" dirty="0">
                <a:solidFill>
                  <a:schemeClr val="tx1">
                    <a:lumMod val="65000"/>
                    <a:lumOff val="35000"/>
                  </a:schemeClr>
                </a:solidFill>
                <a:ea typeface="+mj-ea"/>
                <a:cs typeface="Times New Roman" panose="02020603050405020304" pitchFamily="18" charset="0"/>
              </a:rPr>
              <a:t>Backend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sz="2400">
                <a:solidFill>
                  <a:schemeClr val="tx1">
                    <a:lumMod val="65000"/>
                    <a:lumOff val="35000"/>
                  </a:schemeClr>
                </a:solidFill>
                <a:cs typeface="Times New Roman" panose="02020603050405020304" pitchFamily="18" charset="0"/>
              </a:rPr>
              <a:t>Frontend</a:t>
            </a:r>
            <a:endParaRPr lang="de-DE" sz="2400" dirty="0">
              <a:solidFill>
                <a:schemeClr val="tx1">
                  <a:lumMod val="65000"/>
                  <a:lumOff val="35000"/>
                </a:schemeClr>
              </a:solidFill>
              <a:ea typeface="+mj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1808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3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73723"/>
          </a:xfrm>
        </p:spPr>
        <p:txBody>
          <a:bodyPr anchor="t"/>
          <a:lstStyle/>
          <a:p>
            <a:pPr algn="l"/>
            <a:r>
              <a:rPr lang="de-DE" sz="5400" dirty="0"/>
              <a:t>Startseite</a:t>
            </a:r>
            <a:endParaRPr lang="de-DE" dirty="0"/>
          </a:p>
        </p:txBody>
      </p:sp>
      <p:pic>
        <p:nvPicPr>
          <p:cNvPr id="13" name="Inhaltsplatzhalter 4">
            <a:extLst>
              <a:ext uri="{FF2B5EF4-FFF2-40B4-BE49-F238E27FC236}">
                <a16:creationId xmlns:a16="http://schemas.microsoft.com/office/drawing/2014/main" id="{3F17F97A-C823-5944-A7EC-F7EECD32E6B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" b="2802"/>
          <a:stretch/>
        </p:blipFill>
        <p:spPr>
          <a:xfrm>
            <a:off x="838200" y="2654364"/>
            <a:ext cx="5181600" cy="258761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Inhaltsplatzhalter 8">
            <a:extLst>
              <a:ext uri="{FF2B5EF4-FFF2-40B4-BE49-F238E27FC236}">
                <a16:creationId xmlns:a16="http://schemas.microsoft.com/office/drawing/2014/main" id="{672823A0-06DB-4847-853D-45A6AEE3E8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804254" y="1354130"/>
            <a:ext cx="3574862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29244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err="1"/>
              <a:t>Aberan</a:t>
            </a:r>
            <a:r>
              <a:rPr lang="de-DE" dirty="0"/>
              <a:t> </a:t>
            </a:r>
            <a:r>
              <a:rPr lang="de-DE" dirty="0" err="1"/>
              <a:t>Sivalingam</a:t>
            </a:r>
            <a:r>
              <a:rPr lang="de-DE" dirty="0"/>
              <a:t> | Tobias Baader | Marius Bauer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F81DC-DD2F-4A83-858F-251E14663888}" type="slidenum">
              <a:rPr lang="de-DE" smtClean="0"/>
              <a:t>4</a:t>
            </a:fld>
            <a:endParaRPr lang="de-DE"/>
          </a:p>
        </p:txBody>
      </p:sp>
      <p:grpSp>
        <p:nvGrpSpPr>
          <p:cNvPr id="8" name="Gruppieren 7"/>
          <p:cNvGrpSpPr/>
          <p:nvPr/>
        </p:nvGrpSpPr>
        <p:grpSpPr>
          <a:xfrm>
            <a:off x="-37324" y="221779"/>
            <a:ext cx="12257463" cy="6095049"/>
            <a:chOff x="-37324" y="221779"/>
            <a:chExt cx="12257463" cy="6095049"/>
          </a:xfrm>
        </p:grpSpPr>
        <p:pic>
          <p:nvPicPr>
            <p:cNvPr id="7" name="Grafik 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7324" y="5660830"/>
              <a:ext cx="12257463" cy="655998"/>
            </a:xfrm>
            <a:prstGeom prst="rect">
              <a:avLst/>
            </a:prstGeom>
          </p:spPr>
        </p:pic>
        <p:pic>
          <p:nvPicPr>
            <p:cNvPr id="4" name="Grafik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66" y="221779"/>
              <a:ext cx="2655640" cy="642294"/>
            </a:xfrm>
            <a:prstGeom prst="rect">
              <a:avLst/>
            </a:prstGeom>
          </p:spPr>
        </p:pic>
        <p:pic>
          <p:nvPicPr>
            <p:cNvPr id="1026" name="Picture 2" descr="http://www.inf.reutlingen-university.de/typo3conf/ext/12bis3_config/images/fk-inf/logo-fakultaet-informatik.png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52908" y="276226"/>
              <a:ext cx="1533525" cy="533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feld 2">
            <a:extLst>
              <a:ext uri="{FF2B5EF4-FFF2-40B4-BE49-F238E27FC236}">
                <a16:creationId xmlns:a16="http://schemas.microsoft.com/office/drawing/2014/main" id="{6A72520E-F41F-444C-9661-55360A40D2CA}"/>
              </a:ext>
            </a:extLst>
          </p:cNvPr>
          <p:cNvSpPr txBox="1"/>
          <p:nvPr/>
        </p:nvSpPr>
        <p:spPr>
          <a:xfrm>
            <a:off x="5390766" y="302613"/>
            <a:ext cx="5724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solidFill>
                  <a:schemeClr val="bg1">
                    <a:lumMod val="65000"/>
                  </a:schemeClr>
                </a:solidFill>
              </a:rPr>
              <a:t>E-Health</a:t>
            </a:r>
          </a:p>
        </p:txBody>
      </p:sp>
      <p:sp>
        <p:nvSpPr>
          <p:cNvPr id="11" name="Titel 10">
            <a:extLst>
              <a:ext uri="{FF2B5EF4-FFF2-40B4-BE49-F238E27FC236}">
                <a16:creationId xmlns:a16="http://schemas.microsoft.com/office/drawing/2014/main" id="{D0B70E75-9E05-C446-ADA8-A8F037D75C6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973723"/>
          </a:xfrm>
        </p:spPr>
        <p:txBody>
          <a:bodyPr anchor="t">
            <a:normAutofit/>
          </a:bodyPr>
          <a:lstStyle/>
          <a:p>
            <a:pPr algn="l"/>
            <a:r>
              <a:rPr lang="de-DE" sz="5400" dirty="0"/>
              <a:t>Patienten-Warteliste</a:t>
            </a:r>
          </a:p>
        </p:txBody>
      </p:sp>
      <p:pic>
        <p:nvPicPr>
          <p:cNvPr id="12" name="Inhaltsplatzhalter 7">
            <a:extLst>
              <a:ext uri="{FF2B5EF4-FFF2-40B4-BE49-F238E27FC236}">
                <a16:creationId xmlns:a16="http://schemas.microsoft.com/office/drawing/2014/main" id="{6480F124-9298-4A4C-83C8-B8A65B3B28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2756694"/>
            <a:ext cx="5181600" cy="24892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Inhaltsplatzhalter 11">
            <a:extLst>
              <a:ext uri="{FF2B5EF4-FFF2-40B4-BE49-F238E27FC236}">
                <a16:creationId xmlns:a16="http://schemas.microsoft.com/office/drawing/2014/main" id="{BD9604C3-B6EC-C044-9006-CF28F7807E4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7220" y="1368417"/>
            <a:ext cx="3557512" cy="43513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93591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58</Words>
  <Application>Microsoft Macintosh PowerPoint</Application>
  <PresentationFormat>Breitbild</PresentationFormat>
  <Paragraphs>25</Paragraphs>
  <Slides>4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Times New Roman</vt:lpstr>
      <vt:lpstr>Office</vt:lpstr>
      <vt:lpstr>Gruppe M: Digital Waitingroom</vt:lpstr>
      <vt:lpstr>Gliederung:  </vt:lpstr>
      <vt:lpstr>Startseite</vt:lpstr>
      <vt:lpstr>Patienten-Warteliste</vt:lpstr>
    </vt:vector>
  </TitlesOfParts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Marius</dc:creator>
  <cp:lastModifiedBy>Akeban Sivalingam</cp:lastModifiedBy>
  <cp:revision>136</cp:revision>
  <dcterms:created xsi:type="dcterms:W3CDTF">2017-01-08T14:08:45Z</dcterms:created>
  <dcterms:modified xsi:type="dcterms:W3CDTF">2018-06-28T13:56:32Z</dcterms:modified>
</cp:coreProperties>
</file>

<file path=docProps/thumbnail.jpeg>
</file>